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48" r:id="rId2"/>
    <p:sldId id="349" r:id="rId3"/>
    <p:sldId id="396" r:id="rId4"/>
    <p:sldId id="351" r:id="rId5"/>
    <p:sldId id="352" r:id="rId6"/>
    <p:sldId id="390" r:id="rId7"/>
    <p:sldId id="395" r:id="rId8"/>
    <p:sldId id="354" r:id="rId9"/>
    <p:sldId id="393" r:id="rId10"/>
    <p:sldId id="361" r:id="rId11"/>
    <p:sldId id="362" r:id="rId12"/>
    <p:sldId id="368" r:id="rId13"/>
    <p:sldId id="357" r:id="rId14"/>
    <p:sldId id="358" r:id="rId15"/>
    <p:sldId id="391" r:id="rId16"/>
    <p:sldId id="371" r:id="rId17"/>
    <p:sldId id="366" r:id="rId18"/>
    <p:sldId id="392" r:id="rId19"/>
    <p:sldId id="397" r:id="rId20"/>
    <p:sldId id="372" r:id="rId21"/>
    <p:sldId id="381" r:id="rId22"/>
    <p:sldId id="376" r:id="rId23"/>
    <p:sldId id="377" r:id="rId24"/>
    <p:sldId id="386" r:id="rId25"/>
    <p:sldId id="385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4B4D2-8009-4BD0-B1DF-37815918C07B}" type="datetimeFigureOut">
              <a:rPr lang="ru-RU" smtClean="0"/>
              <a:pPr/>
              <a:t>06.03.2014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94FFA-E81D-4210-B4F0-6BC632BAA9D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EFF50-9B88-4E72-A1B0-ADE680DDBD59}" type="datetimeFigureOut">
              <a:rPr lang="ru-RU" smtClean="0"/>
              <a:pPr/>
              <a:t>06.03.2014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317D9-4796-45BF-B158-1F5B43CA3C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EFF50-9B88-4E72-A1B0-ADE680DDBD59}" type="datetimeFigureOut">
              <a:rPr lang="ru-RU" smtClean="0"/>
              <a:pPr/>
              <a:t>06.03.2014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317D9-4796-45BF-B158-1F5B43CA3C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EFF50-9B88-4E72-A1B0-ADE680DDBD59}" type="datetimeFigureOut">
              <a:rPr lang="ru-RU" smtClean="0"/>
              <a:pPr/>
              <a:t>06.03.2014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317D9-4796-45BF-B158-1F5B43CA3C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EFF50-9B88-4E72-A1B0-ADE680DDBD59}" type="datetimeFigureOut">
              <a:rPr lang="ru-RU" smtClean="0"/>
              <a:pPr/>
              <a:t>06.03.2014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317D9-4796-45BF-B158-1F5B43CA3C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EFF50-9B88-4E72-A1B0-ADE680DDBD59}" type="datetimeFigureOut">
              <a:rPr lang="ru-RU" smtClean="0"/>
              <a:pPr/>
              <a:t>06.03.2014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317D9-4796-45BF-B158-1F5B43CA3C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EFF50-9B88-4E72-A1B0-ADE680DDBD59}" type="datetimeFigureOut">
              <a:rPr lang="ru-RU" smtClean="0"/>
              <a:pPr/>
              <a:t>06.03.2014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317D9-4796-45BF-B158-1F5B43CA3C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EFF50-9B88-4E72-A1B0-ADE680DDBD59}" type="datetimeFigureOut">
              <a:rPr lang="ru-RU" smtClean="0"/>
              <a:pPr/>
              <a:t>06.03.2014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317D9-4796-45BF-B158-1F5B43CA3C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EFF50-9B88-4E72-A1B0-ADE680DDBD59}" type="datetimeFigureOut">
              <a:rPr lang="ru-RU" smtClean="0"/>
              <a:pPr/>
              <a:t>06.03.2014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317D9-4796-45BF-B158-1F5B43CA3C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EFF50-9B88-4E72-A1B0-ADE680DDBD59}" type="datetimeFigureOut">
              <a:rPr lang="ru-RU" smtClean="0"/>
              <a:pPr/>
              <a:t>06.03.2014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317D9-4796-45BF-B158-1F5B43CA3C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EFF50-9B88-4E72-A1B0-ADE680DDBD59}" type="datetimeFigureOut">
              <a:rPr lang="ru-RU" smtClean="0"/>
              <a:pPr/>
              <a:t>06.03.2014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317D9-4796-45BF-B158-1F5B43CA3C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EFF50-9B88-4E72-A1B0-ADE680DDBD59}" type="datetimeFigureOut">
              <a:rPr lang="ru-RU" smtClean="0"/>
              <a:pPr/>
              <a:t>06.03.2014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317D9-4796-45BF-B158-1F5B43CA3C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EFF50-9B88-4E72-A1B0-ADE680DDBD59}" type="datetimeFigureOut">
              <a:rPr lang="ru-RU" smtClean="0"/>
              <a:pPr/>
              <a:t>06.03.2014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317D9-4796-45BF-B158-1F5B43CA3C1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Конф физика плазмы 2014 - 2\Презентация Конф физика плазмы\1 слай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5"/>
            <a:ext cx="8064895" cy="56886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User\Desktop\Конф физика плазмы 2014 - 2\Презентация Конф физика плазмы\9 Слайд проводимости ред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9" y="476673"/>
            <a:ext cx="7848872" cy="5544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User\Desktop\Конф физика плазмы 2014 - 2\Презентация Конф физика плазмы\10 слайд Перезарядка - размазывание ред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163" y="476673"/>
            <a:ext cx="7559675" cy="55446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277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2772" name="Picture 4" descr="Динамика суббури Овал на дневной стороне Red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04664"/>
            <a:ext cx="7776864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User\Desktop\Конф физика плазмы 2014 - 2\Презентация Конф физика плазмы\12 Слайд GUVI LBHl  и Е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163" y="548681"/>
            <a:ext cx="7559675" cy="54726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User\Desktop\Конф физика плазмы 2014 - 2\Презентация Конф физика плазмы\13 Слайд сравнение Викинг-Фрея Ред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163" y="442913"/>
            <a:ext cx="7559675" cy="56503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Презентация Конф физика плазмы\14 слайд Арктика-М + Метеор-МП ред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163" y="548680"/>
            <a:ext cx="7559675" cy="54726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конф ПОЛАР-2013 Надым\Презентация POLAR 2013 Надым\Вклад модулей Ред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92696"/>
            <a:ext cx="7992888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User\Desktop\Конф физика плазмы 2014 - 2\Презентация Конф физика плазмы\16 Слайд основа ред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458789"/>
            <a:ext cx="7920037" cy="54904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Презентация Конф физика плазмы\17 Слайд примеры коррекций ВУФ 4копирован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04664"/>
            <a:ext cx="7056784" cy="5688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ocuments\Конф физика плазмы 2014 - 2\Презентация на сайте ИКИ\Слайд Димы 1 редкопирован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458788"/>
            <a:ext cx="7920037" cy="5940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Конф физика плазмы 2014 - 2\Презентация Конф физика плазмы\2 Слайд по прикл задача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7992888" cy="56886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User\Desktop\Конф физика плазмы 2014 - 2\Презентация Конф физика плазмы\18 Слайд матрица сопряжений ред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2525" y="548680"/>
            <a:ext cx="6838950" cy="5544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G:\Флешки\флешка 5\Конф ДЗЗ ИКИ 11-15 ноября 2013\Презентация конф ДЗЗ 2013\Презентация ДЗЗ 11-15 нояб 2013\Слайд коррекция Альтаир ред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20688"/>
            <a:ext cx="7560840" cy="54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Конф ДЗЗ ИКИ 11-15 ноября 2013\Презентация конф ДЗЗ 2013\Презентация ДЗЗ 11-15 нояб 2013\Слайд дисторс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8150" y="476671"/>
            <a:ext cx="5726113" cy="5616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User\Desktop\Конф физика плазмы 2014 - 2\Презентация Конф физика плазмы\21 Слайд резюме1 ред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163" y="620688"/>
            <a:ext cx="7559675" cy="54848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Презентация Конф физика плазмы\22 Слайд резюме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163" y="750888"/>
            <a:ext cx="7559675" cy="53546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User\Desktop\Конф физика плазмы 2014 - 2\Презентация Конф физика плазмы\23 Слайд Баба-Яга в Москве ред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548681"/>
            <a:ext cx="7920037" cy="5572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ocuments\Конф физика плазмы 2014 - 2\Презентация ДЗЗ 11-15 нояб 2013\Рабочий\Слайд 2 корр 6 марта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7"/>
            <a:ext cx="8136904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Конф физика плазмы 2014 - 2\Презентация Конф физика плазмы\4 Слай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5"/>
            <a:ext cx="7991673" cy="5688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Конф физика плазмы 2014 - 2\Презентация Конф физика плазмы\5 Слайд ре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434975"/>
            <a:ext cx="7920037" cy="56583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Презентация Конф физика плазмы\6 слайд ред2копирован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163" y="368301"/>
            <a:ext cx="7559675" cy="56529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Презентация Конф физика плазмы вар2\GermanyPedersenFromPotokDec19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1300" y="548680"/>
            <a:ext cx="6119813" cy="54726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ser\Desktop\Конф физика плазмы 2014 - 2\Презентация Конф физика плазмы\7 слайд ред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476672"/>
            <a:ext cx="6624735" cy="5616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Презентация Конф физика плазмы\8 слайд ред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548679"/>
            <a:ext cx="7920037" cy="55446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0</Words>
  <Application>Microsoft Office PowerPoint</Application>
  <PresentationFormat>Экран (4:3)</PresentationFormat>
  <Paragraphs>0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181</cp:revision>
  <dcterms:created xsi:type="dcterms:W3CDTF">2013-08-27T09:11:25Z</dcterms:created>
  <dcterms:modified xsi:type="dcterms:W3CDTF">2014-03-06T09:15:38Z</dcterms:modified>
</cp:coreProperties>
</file>